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  <p:sldId id="286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300" r:id="rId14"/>
    <p:sldId id="297" r:id="rId15"/>
    <p:sldId id="298" r:id="rId16"/>
    <p:sldId id="299" r:id="rId17"/>
    <p:sldId id="2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773092" y="2676872"/>
            <a:ext cx="4645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</a:rPr>
              <a:t>Vision Hotel App</a:t>
            </a:r>
            <a:endParaRPr lang="ko-KR" altLang="en-US" sz="48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352047" y="4346555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사용자 매뉴얼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유저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4)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게시판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2083127" y="4390420"/>
            <a:ext cx="4992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Review</a:t>
            </a:r>
            <a:endParaRPr lang="en-US" altLang="ko-KR" b="1" spc="-15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게시 글 들을 볼 수 있다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게시 글 및 댓글을 작성할 수 있다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자신이 작성한 게시 글을 수정</a:t>
            </a:r>
            <a:r>
              <a:rPr lang="en-US" altLang="ko-KR" b="1" spc="-150" dirty="0" smtClean="0"/>
              <a:t>,</a:t>
            </a:r>
            <a:r>
              <a:rPr lang="ko-KR" altLang="en-US" b="1" spc="-150" dirty="0" smtClean="0"/>
              <a:t>삭제할 수 있다</a:t>
            </a:r>
            <a:r>
              <a:rPr lang="en-US" altLang="ko-KR" b="1" spc="-15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1178"/>
            <a:ext cx="4038607" cy="30884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36" y="1101178"/>
            <a:ext cx="3712154" cy="29196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90" y="1101178"/>
            <a:ext cx="3241873" cy="2911288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770608" y="1471350"/>
            <a:ext cx="507448" cy="304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91146" y="3665913"/>
            <a:ext cx="820192" cy="354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72710" y="3661721"/>
            <a:ext cx="1478118" cy="3549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2194560" y="2917768"/>
            <a:ext cx="2668385" cy="1103082"/>
          </a:xfrm>
          <a:prstGeom prst="bentConnector3">
            <a:avLst>
              <a:gd name="adj1" fmla="val 596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8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2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1)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관리자 홈 화면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205"/>
            <a:ext cx="12192000" cy="57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7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게시판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86" y="1244143"/>
            <a:ext cx="9515805" cy="402755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9260378" y="2452255"/>
            <a:ext cx="889461" cy="4048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1103171" y="5271697"/>
            <a:ext cx="4992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Review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모든 게시 </a:t>
            </a:r>
            <a:r>
              <a:rPr lang="ko-KR" altLang="en-US" b="1" spc="-150" dirty="0" smtClean="0"/>
              <a:t>글을 삭제할 수 있다</a:t>
            </a:r>
            <a:r>
              <a:rPr lang="en-US" altLang="ko-KR" b="1" spc="-150" dirty="0" smtClean="0"/>
              <a:t>.   </a:t>
            </a:r>
            <a:endParaRPr lang="ko-KR" altLang="en-US" b="1" spc="-150" dirty="0"/>
          </a:p>
        </p:txBody>
      </p:sp>
    </p:spTree>
    <p:extLst>
      <p:ext uri="{BB962C8B-B14F-4D97-AF65-F5344CB8AC3E}">
        <p14:creationId xmlns:p14="http://schemas.microsoft.com/office/powerpoint/2010/main" val="379601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회원관리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04" y="1194265"/>
            <a:ext cx="4671753" cy="24969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3890356"/>
            <a:ext cx="3452553" cy="27679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503" y="1194265"/>
            <a:ext cx="4762824" cy="2496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4965819" y="3890356"/>
            <a:ext cx="4992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Members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회원을 한 명 혹은 여럿을 동시에 등록할 수 있고</a:t>
            </a:r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한 명씩 삭제 할 수 있다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sp>
        <p:nvSpPr>
          <p:cNvPr id="11" name="타원 10"/>
          <p:cNvSpPr/>
          <p:nvPr/>
        </p:nvSpPr>
        <p:spPr>
          <a:xfrm>
            <a:off x="6863023" y="3311179"/>
            <a:ext cx="962429" cy="380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82691" y="2236124"/>
            <a:ext cx="723086" cy="380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406400" y="1838036"/>
            <a:ext cx="166254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rot="16200000" flipH="1">
            <a:off x="-1199036" y="3443470"/>
            <a:ext cx="3629891" cy="400549"/>
          </a:xfrm>
          <a:prstGeom prst="bentConnector3">
            <a:avLst>
              <a:gd name="adj1" fmla="val 1001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/>
          <p:nvPr/>
        </p:nvCxnSpPr>
        <p:spPr>
          <a:xfrm>
            <a:off x="3714343" y="1754908"/>
            <a:ext cx="3148680" cy="861268"/>
          </a:xfrm>
          <a:prstGeom prst="bentConnector3">
            <a:avLst>
              <a:gd name="adj1" fmla="val 8872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호텔관리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1103171" y="4607414"/>
            <a:ext cx="4992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Hotels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호텔을 등록</a:t>
            </a:r>
            <a:r>
              <a:rPr lang="en-US" altLang="ko-KR" b="1" spc="-150" dirty="0" smtClean="0"/>
              <a:t>, </a:t>
            </a:r>
            <a:r>
              <a:rPr lang="ko-KR" altLang="en-US" b="1" spc="-150" dirty="0" smtClean="0"/>
              <a:t>삭제 할 수 있다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178876"/>
            <a:ext cx="6401724" cy="33266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1" y="1178877"/>
            <a:ext cx="5220394" cy="3326622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170516" y="4022278"/>
            <a:ext cx="835855" cy="48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8061" y="1650386"/>
            <a:ext cx="835855" cy="48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16" idx="7"/>
          </p:cNvCxnSpPr>
          <p:nvPr/>
        </p:nvCxnSpPr>
        <p:spPr>
          <a:xfrm rot="16200000" flipH="1">
            <a:off x="4975271" y="87388"/>
            <a:ext cx="190775" cy="3458303"/>
          </a:xfrm>
          <a:prstGeom prst="bentConnector4">
            <a:avLst>
              <a:gd name="adj1" fmla="val -22997"/>
              <a:gd name="adj2" fmla="val 8568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6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관리자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5)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예약관리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875104" y="4803784"/>
            <a:ext cx="49928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Reservations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고객의 예약을 취소할 수 있다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5" y="1092349"/>
            <a:ext cx="10306282" cy="3696046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9842270" y="2394065"/>
            <a:ext cx="993797" cy="5463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4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AE663-C594-49D0-A57D-8D11392FCA36}"/>
              </a:ext>
            </a:extLst>
          </p:cNvPr>
          <p:cNvSpPr txBox="1"/>
          <p:nvPr/>
        </p:nvSpPr>
        <p:spPr>
          <a:xfrm>
            <a:off x="4654804" y="3075056"/>
            <a:ext cx="2920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감사합니다</a:t>
            </a:r>
            <a:r>
              <a:rPr lang="en-US" altLang="ko-KR" sz="4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2377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1545242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2668591"/>
            <a:ext cx="2633593" cy="707886"/>
            <a:chOff x="294640" y="3596640"/>
            <a:chExt cx="26335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984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공통 페이지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5923104" y="2597142"/>
            <a:ext cx="2633593" cy="707886"/>
            <a:chOff x="294640" y="3596640"/>
            <a:chExt cx="2633593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984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유저 페이지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4534602"/>
            <a:ext cx="2973429" cy="707886"/>
            <a:chOff x="294640" y="3596640"/>
            <a:chExt cx="2973429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2324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관리자 페이지</a:t>
              </a:r>
              <a:endParaRPr lang="en-US" altLang="ko-KR" sz="2800" spc="-150" dirty="0" smtClean="0">
                <a:solidFill>
                  <a:srgbClr val="393939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15D7E5-60ED-43DF-A965-981DE5CCE4E8}"/>
              </a:ext>
            </a:extLst>
          </p:cNvPr>
          <p:cNvSpPr txBox="1"/>
          <p:nvPr/>
        </p:nvSpPr>
        <p:spPr>
          <a:xfrm>
            <a:off x="4087181" y="2595483"/>
            <a:ext cx="1001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홈 화면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로그인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회원가입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예약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게시판</a:t>
            </a:r>
            <a:endParaRPr lang="ko-KR" altLang="en-US" sz="1200" b="1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878532-1B29-4755-8161-781DC10241C0}"/>
              </a:ext>
            </a:extLst>
          </p:cNvPr>
          <p:cNvSpPr txBox="1"/>
          <p:nvPr/>
        </p:nvSpPr>
        <p:spPr>
          <a:xfrm>
            <a:off x="8765739" y="2668591"/>
            <a:ext cx="115288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홈 화면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예약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게시판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나의 페이지</a:t>
            </a:r>
            <a:endParaRPr lang="ko-KR" altLang="en-US" sz="1200" b="1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AC1990-BFF3-4AA5-95DC-8A41214D61CA}"/>
              </a:ext>
            </a:extLst>
          </p:cNvPr>
          <p:cNvSpPr txBox="1"/>
          <p:nvPr/>
        </p:nvSpPr>
        <p:spPr>
          <a:xfrm>
            <a:off x="4087181" y="4754880"/>
            <a:ext cx="9605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홈 화면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회원관리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호텔관리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393939"/>
                </a:solidFill>
                <a:latin typeface="Arial Nova Light" panose="020B0304020202020204" pitchFamily="34" charset="0"/>
              </a:rPr>
              <a:t>예약관리</a:t>
            </a: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dirty="0" smtClean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공통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공통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회원가입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6206"/>
            <a:ext cx="6006839" cy="57817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4140584" y="100878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solidFill>
                  <a:srgbClr val="FF0000"/>
                </a:solidFill>
              </a:rPr>
              <a:t>회원가입</a:t>
            </a:r>
            <a:endParaRPr lang="ko-KR" altLang="en-US" b="1" spc="-15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12458" y="1250016"/>
            <a:ext cx="440724" cy="342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435" y="2081468"/>
            <a:ext cx="3697955" cy="387044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5790236" y="2081468"/>
            <a:ext cx="23312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/>
              <a:t>회원가입</a:t>
            </a:r>
            <a:endParaRPr lang="en-US" altLang="ko-KR" sz="3000" b="1" spc="-15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pc="-150" dirty="0" smtClean="0"/>
              <a:t>Register</a:t>
            </a:r>
            <a:r>
              <a:rPr lang="ko-KR" altLang="en-US" b="1" spc="-150" dirty="0" smtClean="0"/>
              <a:t>을 클릭해서</a:t>
            </a:r>
            <a:endParaRPr lang="en-US" altLang="ko-KR" b="1" spc="-150" dirty="0" smtClean="0"/>
          </a:p>
          <a:p>
            <a:r>
              <a:rPr lang="ko-KR" altLang="en-US" b="1" spc="-150" dirty="0" smtClean="0"/>
              <a:t>     회원가입을 </a:t>
            </a:r>
            <a:r>
              <a:rPr lang="ko-KR" altLang="en-US" b="1" spc="-150" dirty="0" smtClean="0"/>
              <a:t>할 수 </a:t>
            </a:r>
            <a:r>
              <a:rPr lang="ko-KR" altLang="en-US" b="1" spc="-150" dirty="0" smtClean="0"/>
              <a:t>있</a:t>
            </a:r>
            <a:endParaRPr lang="en-US" altLang="ko-KR" b="1" spc="-150" dirty="0" smtClean="0"/>
          </a:p>
          <a:p>
            <a:r>
              <a:rPr lang="en-US" altLang="ko-KR" b="1" spc="-150" dirty="0"/>
              <a:t> </a:t>
            </a:r>
            <a:r>
              <a:rPr lang="en-US" altLang="ko-KR" b="1" spc="-150" dirty="0" smtClean="0"/>
              <a:t>    </a:t>
            </a:r>
            <a:r>
              <a:rPr lang="ko-KR" altLang="en-US" b="1" spc="-150" dirty="0" smtClean="0"/>
              <a:t>다</a:t>
            </a:r>
            <a:r>
              <a:rPr lang="en-US" altLang="ko-KR" b="1" spc="-150" dirty="0" smtClean="0"/>
              <a:t>.</a:t>
            </a:r>
            <a:endParaRPr lang="en-US" altLang="ko-KR" b="1" spc="-15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회원가입 시 적합성 검사를 한다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공통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7109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로그인</a:t>
            </a:r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6206"/>
            <a:ext cx="6006839" cy="57817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5077255" y="70687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 smtClean="0">
                <a:solidFill>
                  <a:srgbClr val="FF0000"/>
                </a:solidFill>
              </a:rPr>
              <a:t>로그인</a:t>
            </a:r>
            <a:endParaRPr lang="ko-KR" altLang="en-US" b="1" spc="-150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481626" y="1250016"/>
            <a:ext cx="400658" cy="342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5787621" y="2152412"/>
            <a:ext cx="23312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/>
              <a:t>로그인</a:t>
            </a:r>
            <a:endParaRPr lang="en-US" altLang="ko-KR" sz="3000" b="1" spc="-15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b="1" spc="-150" dirty="0" smtClean="0"/>
              <a:t>Login</a:t>
            </a:r>
            <a:r>
              <a:rPr lang="ko-KR" altLang="en-US" b="1" spc="-150" dirty="0" smtClean="0"/>
              <a:t>을 클릭해서</a:t>
            </a:r>
            <a:endParaRPr lang="en-US" altLang="ko-KR" b="1" spc="-150" dirty="0" smtClean="0"/>
          </a:p>
          <a:p>
            <a:r>
              <a:rPr lang="en-US" altLang="ko-KR" b="1" spc="-150" dirty="0" smtClean="0"/>
              <a:t>    </a:t>
            </a:r>
            <a:r>
              <a:rPr lang="ko-KR" altLang="en-US" b="1" spc="-150" dirty="0" err="1" smtClean="0"/>
              <a:t>로그인을</a:t>
            </a:r>
            <a:r>
              <a:rPr lang="ko-KR" altLang="en-US" b="1" spc="-150" dirty="0" smtClean="0"/>
              <a:t> 할 수 </a:t>
            </a:r>
            <a:r>
              <a:rPr lang="ko-KR" altLang="en-US" b="1" spc="-150" dirty="0" smtClean="0"/>
              <a:t>있다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로그인 시 적합성 검사를 한다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err="1" smtClean="0"/>
              <a:t>로그인전에</a:t>
            </a:r>
            <a:r>
              <a:rPr lang="ko-KR" altLang="en-US" b="1" spc="-150" dirty="0" smtClean="0"/>
              <a:t> 호텔검색이나 리뷰연람만이 </a:t>
            </a:r>
            <a:r>
              <a:rPr lang="ko-KR" altLang="en-US" b="1" spc="-150" dirty="0" err="1" smtClean="0"/>
              <a:t>간능하며</a:t>
            </a:r>
            <a:r>
              <a:rPr lang="ko-KR" altLang="en-US" b="1" spc="-150" dirty="0" smtClean="0"/>
              <a:t> 예약이나 리뷰 쓰기는 불가하다</a:t>
            </a:r>
            <a:r>
              <a:rPr lang="en-US" altLang="ko-KR" b="1" spc="-150" dirty="0" smtClean="0"/>
              <a:t>.</a:t>
            </a:r>
            <a:endParaRPr lang="en-US" altLang="ko-KR" b="1" spc="-150" dirty="0" smtClean="0"/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535" y="2358467"/>
            <a:ext cx="3920489" cy="3784638"/>
          </a:xfrm>
          <a:prstGeom prst="rect">
            <a:avLst/>
          </a:prstGeom>
        </p:spPr>
      </p:pic>
      <p:cxnSp>
        <p:nvCxnSpPr>
          <p:cNvPr id="11" name="꺾인 연결선 10"/>
          <p:cNvCxnSpPr/>
          <p:nvPr/>
        </p:nvCxnSpPr>
        <p:spPr>
          <a:xfrm rot="16200000" flipH="1">
            <a:off x="2538579" y="2270085"/>
            <a:ext cx="3522166" cy="2970688"/>
          </a:xfrm>
          <a:prstGeom prst="bentConnector3">
            <a:avLst>
              <a:gd name="adj1" fmla="val 997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2197219" y="1668570"/>
            <a:ext cx="1521498" cy="3422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5874288" y="5311299"/>
            <a:ext cx="2157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spc="-150" dirty="0" smtClean="0"/>
              <a:t>로그인 후 </a:t>
            </a:r>
            <a:r>
              <a:rPr lang="ko-KR" altLang="en-US" b="1" spc="-150" dirty="0" smtClean="0"/>
              <a:t>모든 </a:t>
            </a:r>
            <a:endParaRPr lang="en-US" altLang="ko-KR" b="1" spc="-150" dirty="0" smtClean="0"/>
          </a:p>
          <a:p>
            <a:r>
              <a:rPr lang="ko-KR" altLang="en-US" b="1" spc="-150" dirty="0" smtClean="0"/>
              <a:t>서비스의 이용이 가능</a:t>
            </a:r>
            <a:endParaRPr lang="ko-KR" altLang="en-US" b="1" spc="-150" dirty="0"/>
          </a:p>
        </p:txBody>
      </p:sp>
    </p:spTree>
    <p:extLst>
      <p:ext uri="{BB962C8B-B14F-4D97-AF65-F5344CB8AC3E}">
        <p14:creationId xmlns:p14="http://schemas.microsoft.com/office/powerpoint/2010/main" val="82635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유저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65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유저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로그인 시 홈 화면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76206"/>
            <a:ext cx="12192000" cy="57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유저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호텔 예약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01178"/>
            <a:ext cx="5968538" cy="57568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466" y="1076206"/>
            <a:ext cx="3820849" cy="29033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6091466" y="3985694"/>
            <a:ext cx="23312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smtClean="0"/>
              <a:t>Book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등급 별로 등록되어있는 호텔을 볼 수 있다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호텔을 클릭해 상세정보를 볼 수 있고 예약을 할 수 있다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sp>
        <p:nvSpPr>
          <p:cNvPr id="18" name="타원 17"/>
          <p:cNvSpPr/>
          <p:nvPr/>
        </p:nvSpPr>
        <p:spPr>
          <a:xfrm>
            <a:off x="2039950" y="1681326"/>
            <a:ext cx="723086" cy="380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640347" y="3602590"/>
            <a:ext cx="723086" cy="380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8" idx="4"/>
          </p:cNvCxnSpPr>
          <p:nvPr/>
        </p:nvCxnSpPr>
        <p:spPr>
          <a:xfrm rot="16200000" flipH="1">
            <a:off x="2100534" y="2362336"/>
            <a:ext cx="1719761" cy="111784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027190" y="3806109"/>
            <a:ext cx="1052709" cy="14890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15" idx="6"/>
            <a:endCxn id="19" idx="2"/>
          </p:cNvCxnSpPr>
          <p:nvPr/>
        </p:nvCxnSpPr>
        <p:spPr>
          <a:xfrm flipV="1">
            <a:off x="4079899" y="3792616"/>
            <a:ext cx="3560448" cy="75804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smtClean="0">
                <a:solidFill>
                  <a:schemeClr val="bg1"/>
                </a:solidFill>
              </a:rPr>
              <a:t>유저 페이지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</a:t>
            </a:r>
            <a:r>
              <a:rPr lang="en-US" altLang="ko-KR" sz="1400" dirty="0" smtClean="0">
                <a:solidFill>
                  <a:schemeClr val="bg1"/>
                </a:solidFill>
              </a:rPr>
              <a:t>2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44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 Nova Light" panose="020B0304020202020204" pitchFamily="34" charset="0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) </a:t>
            </a:r>
            <a:r>
              <a:rPr lang="ko-KR" altLang="en-US" sz="2000" b="1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마이 페이지</a:t>
            </a:r>
            <a:endParaRPr lang="ko-KR" altLang="en-US" sz="2000" b="1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73533-A9D9-4EEB-A800-80F0AD62009F}"/>
              </a:ext>
            </a:extLst>
          </p:cNvPr>
          <p:cNvSpPr txBox="1"/>
          <p:nvPr/>
        </p:nvSpPr>
        <p:spPr>
          <a:xfrm>
            <a:off x="6470422" y="1855038"/>
            <a:ext cx="499282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spc="-150" dirty="0" smtClean="0"/>
              <a:t>My Page</a:t>
            </a:r>
          </a:p>
          <a:p>
            <a:endParaRPr lang="en-US" altLang="ko-KR" sz="3000" b="1" spc="-15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자신이 예약한 호텔들의 목록을 확인 할 수 있다</a:t>
            </a:r>
            <a:r>
              <a:rPr lang="en-US" altLang="ko-KR" b="1" spc="-15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b="1" spc="-150" dirty="0" smtClean="0"/>
              <a:t>예약을 취소할 수 있다</a:t>
            </a:r>
            <a:r>
              <a:rPr lang="en-US" altLang="ko-KR" b="1" spc="-150" dirty="0" smtClean="0"/>
              <a:t>.</a:t>
            </a:r>
          </a:p>
          <a:p>
            <a:r>
              <a:rPr lang="en-US" altLang="ko-KR" b="1" spc="-150" dirty="0" smtClean="0"/>
              <a:t>   </a:t>
            </a:r>
            <a:endParaRPr lang="ko-KR" altLang="en-US" b="1" spc="-1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178"/>
            <a:ext cx="6192840" cy="5756822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3403025" y="2294313"/>
            <a:ext cx="723086" cy="3800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8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292</Words>
  <Application>Microsoft Office PowerPoint</Application>
  <PresentationFormat>와이드스크린</PresentationFormat>
  <Paragraphs>113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 Nova Light</vt:lpstr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VSC28</cp:lastModifiedBy>
  <cp:revision>40</cp:revision>
  <dcterms:created xsi:type="dcterms:W3CDTF">2020-09-07T02:34:06Z</dcterms:created>
  <dcterms:modified xsi:type="dcterms:W3CDTF">2022-10-04T07:24:54Z</dcterms:modified>
</cp:coreProperties>
</file>